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Relationship Id="rId8" Type="http://schemas.openxmlformats.org/officeDocument/2006/relationships/image" Target="../media/image152.png"/><Relationship Id="rId9" Type="http://schemas.openxmlformats.org/officeDocument/2006/relationships/image" Target="../media/image153.png"/><Relationship Id="rId10" Type="http://schemas.openxmlformats.org/officeDocument/2006/relationships/image" Target="../media/image154.png"/><Relationship Id="rId11" Type="http://schemas.openxmlformats.org/officeDocument/2006/relationships/image" Target="../media/image155.png"/><Relationship Id="rId12" Type="http://schemas.openxmlformats.org/officeDocument/2006/relationships/image" Target="../media/image156.png"/><Relationship Id="rId13" Type="http://schemas.openxmlformats.org/officeDocument/2006/relationships/image" Target="../media/image157.png"/><Relationship Id="rId14" Type="http://schemas.openxmlformats.org/officeDocument/2006/relationships/image" Target="../media/image158.png"/><Relationship Id="rId15" Type="http://schemas.openxmlformats.org/officeDocument/2006/relationships/image" Target="../media/image159.png"/><Relationship Id="rId16" Type="http://schemas.openxmlformats.org/officeDocument/2006/relationships/image" Target="../media/image160.png"/><Relationship Id="rId17" Type="http://schemas.openxmlformats.org/officeDocument/2006/relationships/image" Target="../media/image161.png"/><Relationship Id="rId18" Type="http://schemas.openxmlformats.org/officeDocument/2006/relationships/image" Target="../media/image16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Relationship Id="rId7" Type="http://schemas.openxmlformats.org/officeDocument/2006/relationships/image" Target="../media/image168.png"/><Relationship Id="rId8" Type="http://schemas.openxmlformats.org/officeDocument/2006/relationships/image" Target="../media/image169.png"/><Relationship Id="rId9" Type="http://schemas.openxmlformats.org/officeDocument/2006/relationships/image" Target="../media/image170.png"/><Relationship Id="rId10" Type="http://schemas.openxmlformats.org/officeDocument/2006/relationships/image" Target="../media/image171.png"/><Relationship Id="rId11" Type="http://schemas.openxmlformats.org/officeDocument/2006/relationships/image" Target="../media/image172.png"/><Relationship Id="rId12" Type="http://schemas.openxmlformats.org/officeDocument/2006/relationships/image" Target="../media/image173.png"/><Relationship Id="rId13" Type="http://schemas.openxmlformats.org/officeDocument/2006/relationships/image" Target="../media/image174.png"/><Relationship Id="rId14" Type="http://schemas.openxmlformats.org/officeDocument/2006/relationships/image" Target="../media/image175.png"/><Relationship Id="rId15" Type="http://schemas.openxmlformats.org/officeDocument/2006/relationships/image" Target="../media/image176.png"/><Relationship Id="rId16" Type="http://schemas.openxmlformats.org/officeDocument/2006/relationships/image" Target="../media/image177.png"/><Relationship Id="rId17" Type="http://schemas.openxmlformats.org/officeDocument/2006/relationships/image" Target="../media/image17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Relationship Id="rId7" Type="http://schemas.openxmlformats.org/officeDocument/2006/relationships/image" Target="../media/image184.png"/><Relationship Id="rId8" Type="http://schemas.openxmlformats.org/officeDocument/2006/relationships/image" Target="../media/image185.png"/><Relationship Id="rId9" Type="http://schemas.openxmlformats.org/officeDocument/2006/relationships/image" Target="../media/image186.png"/><Relationship Id="rId10" Type="http://schemas.openxmlformats.org/officeDocument/2006/relationships/image" Target="../media/image187.png"/><Relationship Id="rId11" Type="http://schemas.openxmlformats.org/officeDocument/2006/relationships/image" Target="../media/image18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9.png"/><Relationship Id="rId3" Type="http://schemas.openxmlformats.org/officeDocument/2006/relationships/image" Target="../media/image190.png"/><Relationship Id="rId4" Type="http://schemas.openxmlformats.org/officeDocument/2006/relationships/image" Target="../media/image191.png"/><Relationship Id="rId5" Type="http://schemas.openxmlformats.org/officeDocument/2006/relationships/image" Target="../media/image192.png"/><Relationship Id="rId6" Type="http://schemas.openxmlformats.org/officeDocument/2006/relationships/image" Target="../media/image193.png"/><Relationship Id="rId7" Type="http://schemas.openxmlformats.org/officeDocument/2006/relationships/image" Target="../media/image194.png"/><Relationship Id="rId8" Type="http://schemas.openxmlformats.org/officeDocument/2006/relationships/image" Target="../media/image195.png"/><Relationship Id="rId9" Type="http://schemas.openxmlformats.org/officeDocument/2006/relationships/image" Target="../media/image196.png"/><Relationship Id="rId10" Type="http://schemas.openxmlformats.org/officeDocument/2006/relationships/image" Target="../media/image197.png"/><Relationship Id="rId11" Type="http://schemas.openxmlformats.org/officeDocument/2006/relationships/image" Target="../media/image19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9.png"/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5" Type="http://schemas.openxmlformats.org/officeDocument/2006/relationships/image" Target="../media/image202.png"/><Relationship Id="rId6" Type="http://schemas.openxmlformats.org/officeDocument/2006/relationships/image" Target="../media/image203.png"/><Relationship Id="rId7" Type="http://schemas.openxmlformats.org/officeDocument/2006/relationships/image" Target="../media/image204.png"/><Relationship Id="rId8" Type="http://schemas.openxmlformats.org/officeDocument/2006/relationships/image" Target="../media/image205.png"/><Relationship Id="rId9" Type="http://schemas.openxmlformats.org/officeDocument/2006/relationships/image" Target="../media/image206.png"/><Relationship Id="rId10" Type="http://schemas.openxmlformats.org/officeDocument/2006/relationships/image" Target="../media/image207.png"/><Relationship Id="rId11" Type="http://schemas.openxmlformats.org/officeDocument/2006/relationships/image" Target="../media/image208.png"/><Relationship Id="rId12" Type="http://schemas.openxmlformats.org/officeDocument/2006/relationships/image" Target="../media/image209.png"/><Relationship Id="rId13" Type="http://schemas.openxmlformats.org/officeDocument/2006/relationships/image" Target="../media/image21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1.png"/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Relationship Id="rId7" Type="http://schemas.openxmlformats.org/officeDocument/2006/relationships/image" Target="../media/image216.png"/><Relationship Id="rId8" Type="http://schemas.openxmlformats.org/officeDocument/2006/relationships/image" Target="../media/image217.png"/><Relationship Id="rId9" Type="http://schemas.openxmlformats.org/officeDocument/2006/relationships/image" Target="../media/image218.png"/><Relationship Id="rId10" Type="http://schemas.openxmlformats.org/officeDocument/2006/relationships/image" Target="../media/image219.png"/><Relationship Id="rId11" Type="http://schemas.openxmlformats.org/officeDocument/2006/relationships/image" Target="../media/image22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1.png"/><Relationship Id="rId3" Type="http://schemas.openxmlformats.org/officeDocument/2006/relationships/image" Target="../media/image222.png"/><Relationship Id="rId4" Type="http://schemas.openxmlformats.org/officeDocument/2006/relationships/image" Target="../media/image223.png"/><Relationship Id="rId5" Type="http://schemas.openxmlformats.org/officeDocument/2006/relationships/image" Target="../media/image224.png"/><Relationship Id="rId6" Type="http://schemas.openxmlformats.org/officeDocument/2006/relationships/image" Target="../media/image22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6.png"/><Relationship Id="rId3" Type="http://schemas.openxmlformats.org/officeDocument/2006/relationships/image" Target="../media/image227.png"/><Relationship Id="rId4" Type="http://schemas.openxmlformats.org/officeDocument/2006/relationships/image" Target="../media/image228.png"/><Relationship Id="rId5" Type="http://schemas.openxmlformats.org/officeDocument/2006/relationships/image" Target="../media/image229.png"/><Relationship Id="rId6" Type="http://schemas.openxmlformats.org/officeDocument/2006/relationships/image" Target="../media/image230.png"/><Relationship Id="rId7" Type="http://schemas.openxmlformats.org/officeDocument/2006/relationships/image" Target="../media/image231.png"/><Relationship Id="rId8" Type="http://schemas.openxmlformats.org/officeDocument/2006/relationships/image" Target="../media/image23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3.png"/><Relationship Id="rId3" Type="http://schemas.openxmlformats.org/officeDocument/2006/relationships/image" Target="../media/image234.png"/><Relationship Id="rId4" Type="http://schemas.openxmlformats.org/officeDocument/2006/relationships/image" Target="../media/image235.png"/><Relationship Id="rId5" Type="http://schemas.openxmlformats.org/officeDocument/2006/relationships/image" Target="../media/image236.png"/><Relationship Id="rId6" Type="http://schemas.openxmlformats.org/officeDocument/2006/relationships/image" Target="../media/image237.png"/><Relationship Id="rId7" Type="http://schemas.openxmlformats.org/officeDocument/2006/relationships/image" Target="../media/image238.png"/><Relationship Id="rId8" Type="http://schemas.openxmlformats.org/officeDocument/2006/relationships/image" Target="../media/image239.png"/><Relationship Id="rId9" Type="http://schemas.openxmlformats.org/officeDocument/2006/relationships/image" Target="../media/image240.png"/><Relationship Id="rId10" Type="http://schemas.openxmlformats.org/officeDocument/2006/relationships/image" Target="../media/image24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2.png"/><Relationship Id="rId3" Type="http://schemas.openxmlformats.org/officeDocument/2006/relationships/image" Target="../media/image243.png"/><Relationship Id="rId4" Type="http://schemas.openxmlformats.org/officeDocument/2006/relationships/image" Target="../media/image244.png"/><Relationship Id="rId5" Type="http://schemas.openxmlformats.org/officeDocument/2006/relationships/image" Target="../media/image245.png"/><Relationship Id="rId6" Type="http://schemas.openxmlformats.org/officeDocument/2006/relationships/image" Target="../media/image246.png"/><Relationship Id="rId7" Type="http://schemas.openxmlformats.org/officeDocument/2006/relationships/image" Target="../media/image247.png"/><Relationship Id="rId8" Type="http://schemas.openxmlformats.org/officeDocument/2006/relationships/image" Target="../media/image248.png"/><Relationship Id="rId9" Type="http://schemas.openxmlformats.org/officeDocument/2006/relationships/image" Target="../media/image249.png"/><Relationship Id="rId10" Type="http://schemas.openxmlformats.org/officeDocument/2006/relationships/image" Target="../media/image25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1.png"/><Relationship Id="rId3" Type="http://schemas.openxmlformats.org/officeDocument/2006/relationships/image" Target="../media/image252.png"/><Relationship Id="rId4" Type="http://schemas.openxmlformats.org/officeDocument/2006/relationships/image" Target="../media/image253.png"/><Relationship Id="rId5" Type="http://schemas.openxmlformats.org/officeDocument/2006/relationships/image" Target="../media/image254.png"/><Relationship Id="rId6" Type="http://schemas.openxmlformats.org/officeDocument/2006/relationships/image" Target="../media/image255.png"/><Relationship Id="rId7" Type="http://schemas.openxmlformats.org/officeDocument/2006/relationships/image" Target="../media/image256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7.png"/><Relationship Id="rId3" Type="http://schemas.openxmlformats.org/officeDocument/2006/relationships/image" Target="../media/image258.png"/><Relationship Id="rId4" Type="http://schemas.openxmlformats.org/officeDocument/2006/relationships/image" Target="../media/image259.png"/><Relationship Id="rId5" Type="http://schemas.openxmlformats.org/officeDocument/2006/relationships/image" Target="../media/image260.png"/><Relationship Id="rId6" Type="http://schemas.openxmlformats.org/officeDocument/2006/relationships/image" Target="../media/image261.png"/><Relationship Id="rId7" Type="http://schemas.openxmlformats.org/officeDocument/2006/relationships/image" Target="../media/image262.png"/><Relationship Id="rId8" Type="http://schemas.openxmlformats.org/officeDocument/2006/relationships/image" Target="../media/image263.png"/><Relationship Id="rId9" Type="http://schemas.openxmlformats.org/officeDocument/2006/relationships/image" Target="../media/image264.png"/><Relationship Id="rId10" Type="http://schemas.openxmlformats.org/officeDocument/2006/relationships/image" Target="../media/image265.png"/><Relationship Id="rId11" Type="http://schemas.openxmlformats.org/officeDocument/2006/relationships/image" Target="../media/image266.png"/><Relationship Id="rId12" Type="http://schemas.openxmlformats.org/officeDocument/2006/relationships/image" Target="../media/image26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png"/><Relationship Id="rId15" Type="http://schemas.openxmlformats.org/officeDocument/2006/relationships/image" Target="../media/image49.png"/><Relationship Id="rId16" Type="http://schemas.openxmlformats.org/officeDocument/2006/relationships/image" Target="../media/image50.png"/><Relationship Id="rId17" Type="http://schemas.openxmlformats.org/officeDocument/2006/relationships/image" Target="../media/image51.png"/><Relationship Id="rId18" Type="http://schemas.openxmlformats.org/officeDocument/2006/relationships/image" Target="../media/image52.png"/><Relationship Id="rId19" Type="http://schemas.openxmlformats.org/officeDocument/2006/relationships/image" Target="../media/image53.png"/><Relationship Id="rId20" Type="http://schemas.openxmlformats.org/officeDocument/2006/relationships/image" Target="../media/image54.png"/><Relationship Id="rId21" Type="http://schemas.openxmlformats.org/officeDocument/2006/relationships/image" Target="../media/image55.png"/><Relationship Id="rId22" Type="http://schemas.openxmlformats.org/officeDocument/2006/relationships/image" Target="../media/image56.png"/><Relationship Id="rId23" Type="http://schemas.openxmlformats.org/officeDocument/2006/relationships/image" Target="../media/image57.png"/><Relationship Id="rId24" Type="http://schemas.openxmlformats.org/officeDocument/2006/relationships/image" Target="../media/image58.png"/><Relationship Id="rId25" Type="http://schemas.openxmlformats.org/officeDocument/2006/relationships/image" Target="../media/image59.png"/><Relationship Id="rId26" Type="http://schemas.openxmlformats.org/officeDocument/2006/relationships/image" Target="../media/image60.png"/><Relationship Id="rId27" Type="http://schemas.openxmlformats.org/officeDocument/2006/relationships/image" Target="../media/image61.png"/><Relationship Id="rId28" Type="http://schemas.openxmlformats.org/officeDocument/2006/relationships/image" Target="../media/image62.png"/><Relationship Id="rId29" Type="http://schemas.openxmlformats.org/officeDocument/2006/relationships/image" Target="../media/image63.png"/><Relationship Id="rId30" Type="http://schemas.openxmlformats.org/officeDocument/2006/relationships/image" Target="../media/image64.png"/><Relationship Id="rId31" Type="http://schemas.openxmlformats.org/officeDocument/2006/relationships/image" Target="../media/image65.png"/><Relationship Id="rId32" Type="http://schemas.openxmlformats.org/officeDocument/2006/relationships/image" Target="../media/image66.png"/><Relationship Id="rId33" Type="http://schemas.openxmlformats.org/officeDocument/2006/relationships/image" Target="../media/image67.png"/><Relationship Id="rId34" Type="http://schemas.openxmlformats.org/officeDocument/2006/relationships/image" Target="../media/image68.png"/><Relationship Id="rId35" Type="http://schemas.openxmlformats.org/officeDocument/2006/relationships/image" Target="../media/image69.png"/><Relationship Id="rId36" Type="http://schemas.openxmlformats.org/officeDocument/2006/relationships/image" Target="../media/image70.png"/><Relationship Id="rId37" Type="http://schemas.openxmlformats.org/officeDocument/2006/relationships/image" Target="../media/image71.png"/><Relationship Id="rId38" Type="http://schemas.openxmlformats.org/officeDocument/2006/relationships/image" Target="../media/image72.png"/><Relationship Id="rId39" Type="http://schemas.openxmlformats.org/officeDocument/2006/relationships/image" Target="../media/image73.png"/><Relationship Id="rId40" Type="http://schemas.openxmlformats.org/officeDocument/2006/relationships/image" Target="../media/image74.png"/><Relationship Id="rId41" Type="http://schemas.openxmlformats.org/officeDocument/2006/relationships/image" Target="../media/image75.png"/><Relationship Id="rId42" Type="http://schemas.openxmlformats.org/officeDocument/2006/relationships/image" Target="../media/image76.png"/><Relationship Id="rId43" Type="http://schemas.openxmlformats.org/officeDocument/2006/relationships/image" Target="../media/image77.png"/><Relationship Id="rId44" Type="http://schemas.openxmlformats.org/officeDocument/2006/relationships/image" Target="../media/image78.png"/><Relationship Id="rId45" Type="http://schemas.openxmlformats.org/officeDocument/2006/relationships/image" Target="../media/image79.png"/><Relationship Id="rId46" Type="http://schemas.openxmlformats.org/officeDocument/2006/relationships/image" Target="../media/image80.png"/><Relationship Id="rId47" Type="http://schemas.openxmlformats.org/officeDocument/2006/relationships/image" Target="../media/image81.png"/><Relationship Id="rId48" Type="http://schemas.openxmlformats.org/officeDocument/2006/relationships/image" Target="../media/image82.png"/><Relationship Id="rId49" Type="http://schemas.openxmlformats.org/officeDocument/2006/relationships/image" Target="../media/image83.png"/><Relationship Id="rId50" Type="http://schemas.openxmlformats.org/officeDocument/2006/relationships/image" Target="../media/image84.png"/><Relationship Id="rId51" Type="http://schemas.openxmlformats.org/officeDocument/2006/relationships/image" Target="../media/image8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Relationship Id="rId10" Type="http://schemas.openxmlformats.org/officeDocument/2006/relationships/image" Target="../media/image100.png"/><Relationship Id="rId11" Type="http://schemas.openxmlformats.org/officeDocument/2006/relationships/image" Target="../media/image101.png"/><Relationship Id="rId12" Type="http://schemas.openxmlformats.org/officeDocument/2006/relationships/image" Target="../media/image102.png"/><Relationship Id="rId13" Type="http://schemas.openxmlformats.org/officeDocument/2006/relationships/image" Target="../media/image103.png"/><Relationship Id="rId14" Type="http://schemas.openxmlformats.org/officeDocument/2006/relationships/image" Target="../media/image10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Relationship Id="rId11" Type="http://schemas.openxmlformats.org/officeDocument/2006/relationships/image" Target="../media/image114.png"/><Relationship Id="rId12" Type="http://schemas.openxmlformats.org/officeDocument/2006/relationships/image" Target="../media/image115.png"/><Relationship Id="rId13" Type="http://schemas.openxmlformats.org/officeDocument/2006/relationships/image" Target="../media/image116.png"/><Relationship Id="rId14" Type="http://schemas.openxmlformats.org/officeDocument/2006/relationships/image" Target="../media/image117.png"/><Relationship Id="rId15" Type="http://schemas.openxmlformats.org/officeDocument/2006/relationships/image" Target="../media/image11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Relationship Id="rId9" Type="http://schemas.openxmlformats.org/officeDocument/2006/relationships/image" Target="../media/image126.png"/><Relationship Id="rId10" Type="http://schemas.openxmlformats.org/officeDocument/2006/relationships/image" Target="../media/image127.png"/><Relationship Id="rId11" Type="http://schemas.openxmlformats.org/officeDocument/2006/relationships/image" Target="../media/image128.png"/><Relationship Id="rId12" Type="http://schemas.openxmlformats.org/officeDocument/2006/relationships/image" Target="../media/image129.png"/><Relationship Id="rId13" Type="http://schemas.openxmlformats.org/officeDocument/2006/relationships/image" Target="../media/image130.png"/><Relationship Id="rId14" Type="http://schemas.openxmlformats.org/officeDocument/2006/relationships/image" Target="../media/image13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139.png"/><Relationship Id="rId10" Type="http://schemas.openxmlformats.org/officeDocument/2006/relationships/image" Target="../media/image140.png"/><Relationship Id="rId11" Type="http://schemas.openxmlformats.org/officeDocument/2006/relationships/image" Target="../media/image141.png"/><Relationship Id="rId12" Type="http://schemas.openxmlformats.org/officeDocument/2006/relationships/image" Target="../media/image142.png"/><Relationship Id="rId13" Type="http://schemas.openxmlformats.org/officeDocument/2006/relationships/image" Target="../media/image143.png"/><Relationship Id="rId14" Type="http://schemas.openxmlformats.org/officeDocument/2006/relationships/image" Target="../media/image144.png"/><Relationship Id="rId15" Type="http://schemas.openxmlformats.org/officeDocument/2006/relationships/image" Target="../media/image14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2044" y="1707581"/>
            <a:ext cx="8818744" cy="238030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3400" y="3152256"/>
            <a:ext cx="5791324" cy="263815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3946" y="7586505"/>
            <a:ext cx="1760194" cy="83039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7753" y="8268065"/>
            <a:ext cx="5556716" cy="14056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9048" y="-230990"/>
            <a:ext cx="718519" cy="10783371"/>
            <a:chOff x="-19048" y="-230990"/>
            <a:chExt cx="718519" cy="107833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48" y="-230990"/>
              <a:ext cx="718519" cy="107833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-1392836" y="2949969"/>
            <a:ext cx="3484752" cy="29995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99712" y="8883553"/>
            <a:ext cx="484086" cy="2843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340839" y="3537852"/>
            <a:ext cx="1119915" cy="396296"/>
            <a:chOff x="15340839" y="3537852"/>
            <a:chExt cx="1119915" cy="3962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40839" y="3537852"/>
              <a:ext cx="1119915" cy="3962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76218" y="5632815"/>
            <a:ext cx="1174063" cy="415457"/>
            <a:chOff x="10076218" y="5632815"/>
            <a:chExt cx="1174063" cy="4154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76218" y="5632815"/>
              <a:ext cx="1174063" cy="4154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63442" y="6233276"/>
            <a:ext cx="3744849" cy="4206639"/>
            <a:chOff x="14263442" y="6233276"/>
            <a:chExt cx="3744849" cy="42066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263442" y="6233276"/>
              <a:ext cx="3744849" cy="42066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06376" y="6286019"/>
            <a:ext cx="3404613" cy="4187407"/>
            <a:chOff x="10706376" y="6286019"/>
            <a:chExt cx="3404613" cy="418740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06376" y="6286019"/>
              <a:ext cx="3404613" cy="418740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23946" y="5351814"/>
            <a:ext cx="7717545" cy="116878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7278" y="6164707"/>
            <a:ext cx="2907177" cy="74694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821651" y="1535928"/>
            <a:ext cx="1174063" cy="415457"/>
            <a:chOff x="11821651" y="1535928"/>
            <a:chExt cx="1174063" cy="41545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821651" y="1535928"/>
              <a:ext cx="1174063" cy="4154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157323" y="129407"/>
            <a:ext cx="3957091" cy="649404"/>
            <a:chOff x="14157323" y="129407"/>
            <a:chExt cx="3957091" cy="64940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157323" y="129407"/>
              <a:ext cx="3957091" cy="6494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28927" y="9343212"/>
            <a:ext cx="1568961" cy="5129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29407"/>
            <a:ext cx="18119227" cy="668549"/>
            <a:chOff x="0" y="129407"/>
            <a:chExt cx="18119227" cy="6685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9609" y="57245"/>
              <a:ext cx="8161798" cy="829773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4285" y="95122"/>
              <a:ext cx="1849054" cy="39423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4157323" y="129407"/>
              <a:ext cx="3957091" cy="649404"/>
              <a:chOff x="14157323" y="129407"/>
              <a:chExt cx="3957091" cy="64940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157323" y="129407"/>
                <a:ext cx="3957091" cy="649404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36031" y="1597947"/>
            <a:ext cx="2830793" cy="86118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78832" y="1597947"/>
            <a:ext cx="1889541" cy="8760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97984" y="2385229"/>
            <a:ext cx="5452437" cy="7225812"/>
            <a:chOff x="1997984" y="2385229"/>
            <a:chExt cx="5452437" cy="722581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97984" y="2385229"/>
              <a:ext cx="5452437" cy="72258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37843" y="2385229"/>
            <a:ext cx="5452437" cy="7225812"/>
            <a:chOff x="11337843" y="2385229"/>
            <a:chExt cx="5452437" cy="722581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37843" y="2385229"/>
              <a:ext cx="5452437" cy="722581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176444" y="2949920"/>
            <a:ext cx="1816508" cy="82877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793245" y="3808967"/>
            <a:ext cx="2702630" cy="82877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552034" y="4640434"/>
            <a:ext cx="3344311" cy="82878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647920" y="5434365"/>
            <a:ext cx="4624898" cy="82878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68859" y="3334602"/>
            <a:ext cx="4417765" cy="517930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252589" y="6205113"/>
            <a:ext cx="5786013" cy="82878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454097" y="6991342"/>
            <a:ext cx="5219169" cy="82878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437540" y="7862762"/>
            <a:ext cx="5375737" cy="82878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583216" y="8552930"/>
            <a:ext cx="5800413" cy="8287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28927" y="9343212"/>
            <a:ext cx="1543123" cy="5139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29407"/>
            <a:ext cx="18119227" cy="668549"/>
            <a:chOff x="0" y="129407"/>
            <a:chExt cx="18119227" cy="6685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9609" y="57245"/>
              <a:ext cx="8161798" cy="829773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4285" y="95122"/>
              <a:ext cx="1849054" cy="39423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4157323" y="129407"/>
              <a:ext cx="3957091" cy="649404"/>
              <a:chOff x="14157323" y="129407"/>
              <a:chExt cx="3957091" cy="64940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157323" y="129407"/>
                <a:ext cx="3957091" cy="649404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9739" y="1896245"/>
            <a:ext cx="2737075" cy="74741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37934" y="1896245"/>
            <a:ext cx="2800388" cy="82877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15328" y="1896245"/>
            <a:ext cx="2737761" cy="74741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9739" y="6076898"/>
            <a:ext cx="2434683" cy="82877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483981" y="6076898"/>
            <a:ext cx="2678334" cy="82877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41621" y="6087432"/>
            <a:ext cx="4139677" cy="82877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732" y="2801837"/>
            <a:ext cx="5726282" cy="270882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718332" y="3208818"/>
            <a:ext cx="5387235" cy="186700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475218" y="3338199"/>
            <a:ext cx="5387235" cy="186385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65713" y="7095656"/>
            <a:ext cx="3319642" cy="102553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761424" y="6880021"/>
            <a:ext cx="4715102" cy="144136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346330" y="6904301"/>
            <a:ext cx="5850227" cy="228773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28927" y="9343212"/>
            <a:ext cx="1487037" cy="5079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29407"/>
            <a:ext cx="18119227" cy="1337013"/>
            <a:chOff x="0" y="129407"/>
            <a:chExt cx="18119227" cy="133701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9609" y="57245"/>
              <a:ext cx="8319653" cy="829773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4285" y="95122"/>
              <a:ext cx="1849054" cy="39423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4157323" y="129407"/>
              <a:ext cx="3957091" cy="649404"/>
              <a:chOff x="14157323" y="129407"/>
              <a:chExt cx="3957091" cy="64940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157323" y="129407"/>
                <a:ext cx="3957091" cy="649404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36031" y="1597947"/>
            <a:ext cx="2830793" cy="86118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78832" y="1597947"/>
            <a:ext cx="1889541" cy="8760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97984" y="2385229"/>
            <a:ext cx="5452437" cy="7225812"/>
            <a:chOff x="1997984" y="2385229"/>
            <a:chExt cx="5452437" cy="722581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97984" y="2385229"/>
              <a:ext cx="5452437" cy="72258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37843" y="2385229"/>
            <a:ext cx="5452437" cy="7225812"/>
            <a:chOff x="11337843" y="2385229"/>
            <a:chExt cx="5452437" cy="722581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37843" y="2385229"/>
              <a:ext cx="5452437" cy="722581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69987" y="3414850"/>
            <a:ext cx="6225509" cy="521724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25555" y="5074287"/>
            <a:ext cx="4616846" cy="188841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28927" y="9343212"/>
            <a:ext cx="1534931" cy="5079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29407"/>
            <a:ext cx="18119227" cy="668549"/>
            <a:chOff x="0" y="129407"/>
            <a:chExt cx="18119227" cy="6685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9609" y="57245"/>
              <a:ext cx="8319653" cy="829773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4285" y="95122"/>
              <a:ext cx="1849054" cy="39423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4157323" y="129407"/>
              <a:ext cx="3957091" cy="649404"/>
              <a:chOff x="14157323" y="129407"/>
              <a:chExt cx="3957091" cy="64940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157323" y="129407"/>
                <a:ext cx="3957091" cy="649404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3679" y="2184800"/>
            <a:ext cx="2901380" cy="74741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83719" y="2184800"/>
            <a:ext cx="4495288" cy="82877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56308" y="2184800"/>
            <a:ext cx="3645361" cy="82877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7112" y="3688646"/>
            <a:ext cx="5029172" cy="189785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22341" y="3688648"/>
            <a:ext cx="5803067" cy="186244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043980" y="3688646"/>
            <a:ext cx="5803067" cy="186244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28927" y="9343212"/>
            <a:ext cx="1537451" cy="513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29407"/>
            <a:ext cx="18119227" cy="668549"/>
            <a:chOff x="0" y="129407"/>
            <a:chExt cx="18119227" cy="6685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9609" y="57245"/>
              <a:ext cx="8132670" cy="829773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4285" y="95122"/>
              <a:ext cx="1849054" cy="39423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4157323" y="129407"/>
              <a:ext cx="3957091" cy="649404"/>
              <a:chOff x="14157323" y="129407"/>
              <a:chExt cx="3957091" cy="64940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157323" y="129407"/>
                <a:ext cx="3957091" cy="649404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36031" y="1597947"/>
            <a:ext cx="2830793" cy="86118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78832" y="1597947"/>
            <a:ext cx="1889541" cy="8760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97984" y="2385229"/>
            <a:ext cx="5452437" cy="7225812"/>
            <a:chOff x="1997984" y="2385229"/>
            <a:chExt cx="5452437" cy="722581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97984" y="2385229"/>
              <a:ext cx="5452437" cy="72258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37843" y="2385229"/>
            <a:ext cx="5452437" cy="7225812"/>
            <a:chOff x="11337843" y="2385229"/>
            <a:chExt cx="5452437" cy="722581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37843" y="2385229"/>
              <a:ext cx="5452437" cy="722581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443649" y="3830527"/>
            <a:ext cx="2619614" cy="82878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156704" y="5074287"/>
            <a:ext cx="3485565" cy="82878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867227" y="6102070"/>
            <a:ext cx="4644841" cy="137733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598239" y="4774987"/>
            <a:ext cx="4716958" cy="188841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28927" y="9343212"/>
            <a:ext cx="1546274" cy="5079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29407"/>
            <a:ext cx="18119227" cy="668549"/>
            <a:chOff x="0" y="129407"/>
            <a:chExt cx="18119227" cy="6685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9609" y="57245"/>
              <a:ext cx="8132670" cy="829773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4285" y="95122"/>
              <a:ext cx="1849054" cy="39423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4157323" y="129407"/>
              <a:ext cx="3957091" cy="649404"/>
              <a:chOff x="14157323" y="129407"/>
              <a:chExt cx="3957091" cy="64940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157323" y="129407"/>
                <a:ext cx="3957091" cy="649404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99884" y="2478621"/>
            <a:ext cx="3582986" cy="82877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76503" y="2227926"/>
            <a:ext cx="4734518" cy="82877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63181" y="6489237"/>
            <a:ext cx="5384294" cy="82877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08594" y="3747906"/>
            <a:ext cx="3998615" cy="147712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33123" y="7628951"/>
            <a:ext cx="6078305" cy="14417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03789" y="3747904"/>
            <a:ext cx="6333550" cy="144136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28927" y="9343212"/>
            <a:ext cx="1541232" cy="513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29407"/>
            <a:ext cx="18119227" cy="668549"/>
            <a:chOff x="0" y="129407"/>
            <a:chExt cx="18119227" cy="6685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9609" y="57245"/>
              <a:ext cx="8065018" cy="829773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4285" y="95122"/>
              <a:ext cx="1849054" cy="39423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4157323" y="129407"/>
              <a:ext cx="3957091" cy="649404"/>
              <a:chOff x="14157323" y="129407"/>
              <a:chExt cx="3957091" cy="64940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157323" y="129407"/>
                <a:ext cx="3957091" cy="649404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247978" y="1070137"/>
            <a:ext cx="17205798" cy="9215577"/>
            <a:chOff x="247978" y="1070137"/>
            <a:chExt cx="17205798" cy="921557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7978" y="1070137"/>
              <a:ext cx="17205798" cy="92155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97957"/>
            <a:ext cx="18285714" cy="9291429"/>
            <a:chOff x="0" y="797957"/>
            <a:chExt cx="18285714" cy="929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97957"/>
              <a:ext cx="18285714" cy="929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28927" y="9343212"/>
            <a:ext cx="1540602" cy="5132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129407"/>
            <a:ext cx="18119227" cy="673516"/>
            <a:chOff x="0" y="129407"/>
            <a:chExt cx="18119227" cy="6735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9609" y="57245"/>
              <a:ext cx="6022766" cy="82977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4285" y="95122"/>
              <a:ext cx="1849054" cy="39423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4157323" y="129407"/>
              <a:ext cx="3957091" cy="649404"/>
              <a:chOff x="14157323" y="129407"/>
              <a:chExt cx="3957091" cy="64940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157323" y="129407"/>
                <a:ext cx="3957091" cy="64940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018179" y="1686987"/>
            <a:ext cx="1727960" cy="1385790"/>
            <a:chOff x="16018179" y="1686987"/>
            <a:chExt cx="1727960" cy="13857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18179" y="1686987"/>
              <a:ext cx="1727960" cy="138579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319833" y="1523322"/>
            <a:ext cx="1105829" cy="41945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28927" y="9343212"/>
            <a:ext cx="1534616" cy="5079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29407"/>
            <a:ext cx="18119227" cy="711676"/>
            <a:chOff x="0" y="129407"/>
            <a:chExt cx="18119227" cy="71167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9609" y="57245"/>
              <a:ext cx="6957213" cy="829773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4285" y="95122"/>
              <a:ext cx="1849054" cy="39423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4157323" y="129407"/>
              <a:ext cx="3957091" cy="649404"/>
              <a:chOff x="14157323" y="129407"/>
              <a:chExt cx="3957091" cy="64940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157323" y="129407"/>
                <a:ext cx="3957091" cy="649404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0848" y="702983"/>
            <a:ext cx="3741792" cy="107352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88383" y="4510853"/>
            <a:ext cx="3711641" cy="102547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99720" y="4090120"/>
            <a:ext cx="3312224" cy="185666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87233" y="2594173"/>
            <a:ext cx="1518195" cy="78846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760382" y="2594173"/>
            <a:ext cx="1067371" cy="77507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28927" y="9343212"/>
            <a:ext cx="1541863" cy="5129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29407"/>
            <a:ext cx="18119227" cy="711676"/>
            <a:chOff x="0" y="129407"/>
            <a:chExt cx="18119227" cy="71167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9609" y="57245"/>
              <a:ext cx="6957213" cy="829773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4285" y="95122"/>
              <a:ext cx="1849054" cy="39423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4157323" y="129407"/>
              <a:ext cx="3957091" cy="649404"/>
              <a:chOff x="14157323" y="129407"/>
              <a:chExt cx="3957091" cy="64940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157323" y="129407"/>
                <a:ext cx="3957091" cy="649404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8969" y="746109"/>
            <a:ext cx="3741792" cy="107352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61694" y="5941048"/>
            <a:ext cx="3369136" cy="60473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21173" y="5262772"/>
            <a:ext cx="4682859" cy="353959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55966" y="2594173"/>
            <a:ext cx="1518195" cy="78846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760382" y="2594173"/>
            <a:ext cx="1067371" cy="7750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28927" y="9343212"/>
            <a:ext cx="1590387" cy="5079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29407"/>
            <a:ext cx="18119227" cy="668549"/>
            <a:chOff x="0" y="129407"/>
            <a:chExt cx="18119227" cy="6685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9609" y="57245"/>
              <a:ext cx="6001155" cy="829773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4285" y="95122"/>
              <a:ext cx="1849054" cy="39423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4157323" y="129407"/>
              <a:ext cx="3957091" cy="649404"/>
              <a:chOff x="14157323" y="129407"/>
              <a:chExt cx="3957091" cy="64940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157323" y="129407"/>
                <a:ext cx="3957091" cy="649404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8176" y="922052"/>
            <a:ext cx="1892919" cy="186736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326" y="2617249"/>
            <a:ext cx="17074720" cy="272791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76189" y="1357808"/>
            <a:ext cx="5708679" cy="109207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8176" y="5352385"/>
            <a:ext cx="2060325" cy="186736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76189" y="5828730"/>
            <a:ext cx="6024824" cy="109207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7326" y="7503526"/>
            <a:ext cx="16052962" cy="209508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28927" y="9343212"/>
            <a:ext cx="1541548" cy="5129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6998" y="1590018"/>
            <a:ext cx="15991719" cy="8688599"/>
            <a:chOff x="1146998" y="1590018"/>
            <a:chExt cx="15991719" cy="868859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6998" y="1590018"/>
              <a:ext cx="15991719" cy="86885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29407"/>
            <a:ext cx="18119227" cy="711676"/>
            <a:chOff x="0" y="129407"/>
            <a:chExt cx="18119227" cy="71167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9609" y="57245"/>
              <a:ext cx="5945953" cy="786081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4285" y="95122"/>
              <a:ext cx="1849054" cy="39423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4157323" y="129407"/>
              <a:ext cx="3957091" cy="649404"/>
              <a:chOff x="14157323" y="129407"/>
              <a:chExt cx="3957091" cy="64940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157323" y="129407"/>
                <a:ext cx="3957091" cy="649404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7141" y="783942"/>
            <a:ext cx="13490558" cy="69064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4994" y="4397006"/>
            <a:ext cx="11286879" cy="124559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5399" y="2255214"/>
            <a:ext cx="6103213" cy="26446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9048" y="-230990"/>
            <a:ext cx="718519" cy="10783371"/>
            <a:chOff x="-19048" y="-230990"/>
            <a:chExt cx="718519" cy="1078337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8" y="-230990"/>
              <a:ext cx="718519" cy="1078337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1392836" y="2949969"/>
            <a:ext cx="3484752" cy="29995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99712" y="8883553"/>
            <a:ext cx="484086" cy="2843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29277" y="5044614"/>
            <a:ext cx="2241212" cy="7750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263442" y="6233276"/>
            <a:ext cx="3744849" cy="4206639"/>
            <a:chOff x="14263442" y="6233276"/>
            <a:chExt cx="3744849" cy="42066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63442" y="6233276"/>
              <a:ext cx="3744849" cy="42066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06376" y="6286019"/>
            <a:ext cx="3404613" cy="4187407"/>
            <a:chOff x="10706376" y="6286019"/>
            <a:chExt cx="3404613" cy="418740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06376" y="6286019"/>
              <a:ext cx="3404613" cy="418740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75945" y="6019303"/>
            <a:ext cx="7717545" cy="116878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29277" y="6832196"/>
            <a:ext cx="2907177" cy="7469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157323" y="129407"/>
            <a:ext cx="3957091" cy="649404"/>
            <a:chOff x="14157323" y="129407"/>
            <a:chExt cx="3957091" cy="64940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157323" y="129407"/>
              <a:ext cx="3957091" cy="6494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28927" y="9343212"/>
            <a:ext cx="1569591" cy="5079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29407"/>
            <a:ext cx="18119227" cy="668549"/>
            <a:chOff x="0" y="129407"/>
            <a:chExt cx="18119227" cy="6685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9609" y="57245"/>
              <a:ext cx="6001155" cy="829773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4285" y="95122"/>
              <a:ext cx="1849054" cy="39423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4157323" y="129407"/>
              <a:ext cx="3957091" cy="649404"/>
              <a:chOff x="14157323" y="129407"/>
              <a:chExt cx="3957091" cy="64940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157323" y="129407"/>
                <a:ext cx="3957091" cy="649404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9958" y="2711297"/>
            <a:ext cx="14653481" cy="209508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30409" y="1488117"/>
            <a:ext cx="7763546" cy="108280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3958" y="1007442"/>
            <a:ext cx="2080415" cy="186736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8999" y="4550530"/>
            <a:ext cx="2085216" cy="186736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93245" y="5091010"/>
            <a:ext cx="10822879" cy="109207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0434" y="6316230"/>
            <a:ext cx="16936516" cy="331410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45997" y="3588521"/>
            <a:ext cx="1106001" cy="221200"/>
            <a:chOff x="-345997" y="3588521"/>
            <a:chExt cx="1106001" cy="2212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45997" y="3588521"/>
              <a:ext cx="1106001" cy="2212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6850" y="1750522"/>
            <a:ext cx="3780345" cy="3780345"/>
            <a:chOff x="636850" y="1750522"/>
            <a:chExt cx="3780345" cy="37803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6850" y="1750522"/>
              <a:ext cx="3780345" cy="37803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01701" y="1750522"/>
            <a:ext cx="3780345" cy="3780345"/>
            <a:chOff x="3901701" y="1750522"/>
            <a:chExt cx="3780345" cy="37803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01701" y="1750522"/>
              <a:ext cx="3780345" cy="37803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78384" y="1750522"/>
            <a:ext cx="3780345" cy="3780345"/>
            <a:chOff x="7178384" y="1750522"/>
            <a:chExt cx="3780345" cy="37803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78384" y="1750522"/>
              <a:ext cx="3780345" cy="37803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47663" y="1750522"/>
            <a:ext cx="3780345" cy="3780345"/>
            <a:chOff x="10547663" y="1750522"/>
            <a:chExt cx="3780345" cy="37803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47663" y="1750522"/>
              <a:ext cx="3780345" cy="37803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73059" y="1750522"/>
            <a:ext cx="3780345" cy="3780345"/>
            <a:chOff x="13973059" y="1750522"/>
            <a:chExt cx="3780345" cy="378034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73059" y="1750522"/>
              <a:ext cx="3780345" cy="37803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221093" y="3485764"/>
            <a:ext cx="1064621" cy="212924"/>
            <a:chOff x="17221093" y="3485764"/>
            <a:chExt cx="1064621" cy="2129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221093" y="3485764"/>
              <a:ext cx="1064621" cy="2129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039179" y="1308796"/>
            <a:ext cx="975685" cy="980653"/>
            <a:chOff x="2039179" y="1308796"/>
            <a:chExt cx="975685" cy="98065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2039179" y="1308796"/>
              <a:ext cx="975685" cy="98065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304031" y="1308796"/>
            <a:ext cx="975685" cy="980653"/>
            <a:chOff x="5304031" y="1308796"/>
            <a:chExt cx="975685" cy="98065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5304031" y="1308796"/>
              <a:ext cx="975685" cy="98065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80714" y="1308796"/>
            <a:ext cx="975685" cy="980653"/>
            <a:chOff x="8580714" y="1308796"/>
            <a:chExt cx="975685" cy="98065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8580714" y="1308796"/>
              <a:ext cx="975685" cy="98065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949993" y="1308796"/>
            <a:ext cx="975685" cy="980653"/>
            <a:chOff x="11949993" y="1308796"/>
            <a:chExt cx="975685" cy="98065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1949993" y="1308796"/>
              <a:ext cx="975685" cy="98065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375389" y="1308796"/>
            <a:ext cx="975685" cy="980653"/>
            <a:chOff x="15375389" y="1308796"/>
            <a:chExt cx="975685" cy="98065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5375389" y="1308796"/>
              <a:ext cx="975685" cy="98065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1125880" y="6085794"/>
            <a:ext cx="20537474" cy="3525247"/>
            <a:chOff x="-1125880" y="6085794"/>
            <a:chExt cx="20537474" cy="352524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1125880" y="6085794"/>
              <a:ext cx="20537474" cy="352524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7286" y="8026857"/>
            <a:ext cx="4147761" cy="846632"/>
            <a:chOff x="137286" y="8026857"/>
            <a:chExt cx="4147761" cy="84663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7286" y="8026857"/>
              <a:ext cx="4147761" cy="84663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758413" y="8026857"/>
            <a:ext cx="4147761" cy="846632"/>
            <a:chOff x="4758413" y="8026857"/>
            <a:chExt cx="4147761" cy="84663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58413" y="8026857"/>
              <a:ext cx="4147761" cy="84663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379540" y="8026857"/>
            <a:ext cx="4147761" cy="846632"/>
            <a:chOff x="9379540" y="8026857"/>
            <a:chExt cx="4147761" cy="84663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79540" y="8026857"/>
              <a:ext cx="4147761" cy="84663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000668" y="8026857"/>
            <a:ext cx="4147761" cy="846632"/>
            <a:chOff x="14000668" y="8026857"/>
            <a:chExt cx="4147761" cy="84663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000668" y="8026857"/>
              <a:ext cx="4147761" cy="84663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87432" y="2530471"/>
            <a:ext cx="2279179" cy="2279179"/>
            <a:chOff x="1387432" y="2530471"/>
            <a:chExt cx="2279179" cy="227917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87432" y="2530471"/>
              <a:ext cx="2279179" cy="2279179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175058" y="1515508"/>
            <a:ext cx="624251" cy="548375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4652284" y="2530471"/>
            <a:ext cx="2279179" cy="2279179"/>
            <a:chOff x="4652284" y="2530471"/>
            <a:chExt cx="2279179" cy="2279179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652284" y="2530471"/>
              <a:ext cx="2279179" cy="2279179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439909" y="1515509"/>
            <a:ext cx="673411" cy="548374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7928967" y="2530471"/>
            <a:ext cx="2279179" cy="2279179"/>
            <a:chOff x="7928967" y="2530471"/>
            <a:chExt cx="2279179" cy="2279179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928967" y="2530471"/>
              <a:ext cx="2279179" cy="2279179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716593" y="1515509"/>
            <a:ext cx="679311" cy="548374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1298246" y="2530471"/>
            <a:ext cx="2279179" cy="2279179"/>
            <a:chOff x="11298246" y="2530471"/>
            <a:chExt cx="2279179" cy="227917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298246" y="2530471"/>
              <a:ext cx="2279179" cy="2279179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085872" y="1515509"/>
            <a:ext cx="685865" cy="548374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4723642" y="2530471"/>
            <a:ext cx="2279179" cy="2279179"/>
            <a:chOff x="14723642" y="2530471"/>
            <a:chExt cx="2279179" cy="2279179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723642" y="2530471"/>
              <a:ext cx="2279179" cy="2279179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5511267" y="1515509"/>
            <a:ext cx="676689" cy="548374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551448" y="3620931"/>
            <a:ext cx="1587917" cy="872290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594222" y="3035784"/>
            <a:ext cx="1312378" cy="549631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4816293" y="3593454"/>
            <a:ext cx="1636279" cy="881448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4859069" y="3032155"/>
            <a:ext cx="1777963" cy="553250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8092978" y="3794921"/>
            <a:ext cx="1818137" cy="516186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8135746" y="3055393"/>
            <a:ext cx="1332294" cy="530021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1462235" y="3602626"/>
            <a:ext cx="1977102" cy="890033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1505031" y="3055393"/>
            <a:ext cx="1645441" cy="539213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4887664" y="3584302"/>
            <a:ext cx="1977102" cy="881448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4930460" y="3022355"/>
            <a:ext cx="1645442" cy="553250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257566" y="7972843"/>
            <a:ext cx="2551324" cy="915300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5951789" y="7981214"/>
            <a:ext cx="2517084" cy="915300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0639119" y="8018481"/>
            <a:ext cx="2398015" cy="889744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5327309" y="7989947"/>
            <a:ext cx="2035798" cy="915300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4436881" y="8263781"/>
            <a:ext cx="573521" cy="372783"/>
            <a:chOff x="14436881" y="8263781"/>
            <a:chExt cx="573521" cy="372783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4436881" y="8263781"/>
              <a:ext cx="573521" cy="372783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9815025" y="8240342"/>
            <a:ext cx="393121" cy="419663"/>
            <a:chOff x="9815025" y="8240342"/>
            <a:chExt cx="393121" cy="419663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815025" y="8240342"/>
              <a:ext cx="393121" cy="419663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114108" y="8272568"/>
            <a:ext cx="374877" cy="355209"/>
            <a:chOff x="5114108" y="8272568"/>
            <a:chExt cx="374877" cy="355209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114108" y="8272568"/>
              <a:ext cx="374877" cy="35520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504110" y="8244665"/>
            <a:ext cx="398521" cy="411016"/>
            <a:chOff x="504110" y="8244665"/>
            <a:chExt cx="398521" cy="411016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04110" y="8244665"/>
              <a:ext cx="398521" cy="411016"/>
            </a:xfrm>
            <a:prstGeom prst="rect">
              <a:avLst/>
            </a:prstGeom>
          </p:spPr>
        </p:pic>
      </p:grpSp>
      <p:pic>
        <p:nvPicPr>
          <p:cNvPr id="99" name="Object 98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16428927" y="9343212"/>
            <a:ext cx="1564234" cy="513286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0" y="129407"/>
            <a:ext cx="18119227" cy="673516"/>
            <a:chOff x="0" y="129407"/>
            <a:chExt cx="18119227" cy="673516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199609" y="57245"/>
              <a:ext cx="7195170" cy="829773"/>
            </a:xfrm>
            <a:prstGeom prst="rect">
              <a:avLst/>
            </a:prstGeom>
          </p:spPr>
        </p:pic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-34285" y="95122"/>
              <a:ext cx="1849054" cy="394231"/>
            </a:xfrm>
            <a:prstGeom prst="rect">
              <a:avLst/>
            </a:prstGeom>
          </p:spPr>
        </p:pic>
        <p:grpSp>
          <p:nvGrpSpPr>
            <p:cNvPr id="1028" name="그룹 1028"/>
            <p:cNvGrpSpPr/>
            <p:nvPr/>
          </p:nvGrpSpPr>
          <p:grpSpPr>
            <a:xfrm>
              <a:off x="14157323" y="129407"/>
              <a:ext cx="3957091" cy="649404"/>
              <a:chOff x="14157323" y="129407"/>
              <a:chExt cx="3957091" cy="649404"/>
            </a:xfrm>
          </p:grpSpPr>
          <p:pic>
            <p:nvPicPr>
              <p:cNvPr id="104" name="Object 103"/>
              <p:cNvPicPr>
                <a:picLocks noChangeAspect="1"/>
              </p:cNvPicPr>
              <p:nvPr/>
            </p:nvPicPr>
            <p:blipFill>
              <a:blip r:embed="rId50" cstate="print"/>
              <a:stretch>
                <a:fillRect/>
              </a:stretch>
            </p:blipFill>
            <p:spPr>
              <a:xfrm>
                <a:off x="14157323" y="129407"/>
                <a:ext cx="3957091" cy="649404"/>
              </a:xfrm>
              <a:prstGeom prst="rect">
                <a:avLst/>
              </a:prstGeom>
            </p:spPr>
          </p:pic>
        </p:grpSp>
      </p:grpSp>
      <p:pic>
        <p:nvPicPr>
          <p:cNvPr id="107" name="Object 106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6373867" y="6235253"/>
            <a:ext cx="5542909" cy="166079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32891"/>
            <a:ext cx="18285714" cy="9321151"/>
            <a:chOff x="0" y="832891"/>
            <a:chExt cx="18285714" cy="93211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2891"/>
              <a:ext cx="18285714" cy="932115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28927" y="9343212"/>
            <a:ext cx="1560768" cy="5079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129407"/>
            <a:ext cx="18119227" cy="673516"/>
            <a:chOff x="0" y="129407"/>
            <a:chExt cx="18119227" cy="6735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9609" y="57245"/>
              <a:ext cx="6481298" cy="82977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4285" y="95122"/>
              <a:ext cx="1849054" cy="39423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4157323" y="129407"/>
              <a:ext cx="3957091" cy="649404"/>
              <a:chOff x="14157323" y="129407"/>
              <a:chExt cx="3957091" cy="64940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157323" y="129407"/>
                <a:ext cx="3957091" cy="64940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6647645" y="9739366"/>
            <a:ext cx="902220" cy="902220"/>
            <a:chOff x="6647645" y="9739366"/>
            <a:chExt cx="902220" cy="9022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47645" y="9739366"/>
              <a:ext cx="902220" cy="9022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28927" y="9343212"/>
            <a:ext cx="1573372" cy="513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29407"/>
            <a:ext cx="18119227" cy="668549"/>
            <a:chOff x="0" y="129407"/>
            <a:chExt cx="18119227" cy="6685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9609" y="57245"/>
              <a:ext cx="8247773" cy="829773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4285" y="95122"/>
              <a:ext cx="1849054" cy="39423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4157323" y="129407"/>
              <a:ext cx="3957091" cy="649404"/>
              <a:chOff x="14157323" y="129407"/>
              <a:chExt cx="3957091" cy="64940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157323" y="129407"/>
                <a:ext cx="3957091" cy="649404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36031" y="1597947"/>
            <a:ext cx="2830793" cy="86118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78832" y="1597947"/>
            <a:ext cx="1889541" cy="8760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97984" y="2385229"/>
            <a:ext cx="5452437" cy="7225812"/>
            <a:chOff x="1997984" y="2385229"/>
            <a:chExt cx="5452437" cy="722581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97984" y="2385229"/>
              <a:ext cx="5452437" cy="72258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37843" y="2385229"/>
            <a:ext cx="5452437" cy="7225812"/>
            <a:chOff x="11337843" y="2385229"/>
            <a:chExt cx="5452437" cy="722581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37843" y="2385229"/>
              <a:ext cx="5452437" cy="722581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91493" y="3658023"/>
            <a:ext cx="1752281" cy="84089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41655" y="4754295"/>
            <a:ext cx="3088315" cy="84089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341655" y="5929566"/>
            <a:ext cx="3201684" cy="74352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59103" y="7174508"/>
            <a:ext cx="5478363" cy="138945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68859" y="3334602"/>
            <a:ext cx="4591932" cy="570295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28927" y="9343212"/>
            <a:ext cx="1568015" cy="513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29407"/>
            <a:ext cx="18119227" cy="668549"/>
            <a:chOff x="0" y="129407"/>
            <a:chExt cx="18119227" cy="6685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9609" y="57245"/>
              <a:ext cx="8247773" cy="829773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4285" y="95122"/>
              <a:ext cx="1849054" cy="39423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4157323" y="129407"/>
              <a:ext cx="3957091" cy="649404"/>
              <a:chOff x="14157323" y="129407"/>
              <a:chExt cx="3957091" cy="64940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157323" y="129407"/>
                <a:ext cx="3957091" cy="649404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62086" y="1532865"/>
            <a:ext cx="2249113" cy="62284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69802" y="1532865"/>
            <a:ext cx="2379692" cy="69064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639581" y="1554429"/>
            <a:ext cx="2327503" cy="62284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32077" y="6285363"/>
            <a:ext cx="2074938" cy="69064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59246" y="6285363"/>
            <a:ext cx="2285599" cy="69064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7022" y="2591465"/>
            <a:ext cx="4830991" cy="228283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20189" y="2767751"/>
            <a:ext cx="4772339" cy="228773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47456" y="2802174"/>
            <a:ext cx="4115458" cy="228458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012437" y="7688646"/>
            <a:ext cx="4729213" cy="6048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188646" y="7268161"/>
            <a:ext cx="4475196" cy="14476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28927" y="9343212"/>
            <a:ext cx="1569906" cy="5079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524" y="129407"/>
            <a:ext cx="18119227" cy="668549"/>
            <a:chOff x="9524" y="129407"/>
            <a:chExt cx="18119227" cy="6685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09133" y="57245"/>
              <a:ext cx="8707949" cy="882862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4761" y="95122"/>
              <a:ext cx="1849054" cy="39423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4166846" y="129407"/>
              <a:ext cx="3957091" cy="649404"/>
              <a:chOff x="14166846" y="129407"/>
              <a:chExt cx="3957091" cy="64940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166846" y="129407"/>
                <a:ext cx="3957091" cy="649404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36031" y="1597947"/>
            <a:ext cx="2830793" cy="86118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78832" y="1597947"/>
            <a:ext cx="1889541" cy="8760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97984" y="2385229"/>
            <a:ext cx="5452437" cy="7225812"/>
            <a:chOff x="1997984" y="2385229"/>
            <a:chExt cx="5452437" cy="722581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97984" y="2385229"/>
              <a:ext cx="5452437" cy="72258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37843" y="2385229"/>
            <a:ext cx="5452437" cy="7225812"/>
            <a:chOff x="11337843" y="2385229"/>
            <a:chExt cx="5452437" cy="722581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37843" y="2385229"/>
              <a:ext cx="5452437" cy="722581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91493" y="3658023"/>
            <a:ext cx="1752281" cy="84089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41655" y="4754295"/>
            <a:ext cx="3088315" cy="84089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341621" y="5929564"/>
            <a:ext cx="2930607" cy="74306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59144" y="7174506"/>
            <a:ext cx="4991061" cy="129117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68859" y="3334602"/>
            <a:ext cx="4570219" cy="515439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28927" y="9343212"/>
            <a:ext cx="1568015" cy="5129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29407"/>
            <a:ext cx="18119227" cy="668549"/>
            <a:chOff x="0" y="129407"/>
            <a:chExt cx="18119227" cy="6685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9609" y="57245"/>
              <a:ext cx="8707949" cy="882862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4285" y="95122"/>
              <a:ext cx="1849054" cy="39423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4157323" y="129407"/>
              <a:ext cx="3957091" cy="649404"/>
              <a:chOff x="14157323" y="129407"/>
              <a:chExt cx="3957091" cy="64940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157323" y="129407"/>
                <a:ext cx="3957091" cy="649404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6774" y="1543002"/>
            <a:ext cx="3493204" cy="82877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51201" y="1543002"/>
            <a:ext cx="3700982" cy="82877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919459" y="1499875"/>
            <a:ext cx="3531373" cy="82877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58728" y="6117232"/>
            <a:ext cx="2865300" cy="82877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04558" y="6124240"/>
            <a:ext cx="3565658" cy="82877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72197" y="2840465"/>
            <a:ext cx="4879541" cy="228318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793780" y="2897608"/>
            <a:ext cx="4879541" cy="228318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236447" y="2840269"/>
            <a:ext cx="4879541" cy="228318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946342" y="7083618"/>
            <a:ext cx="3934538" cy="102553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453981" y="7074094"/>
            <a:ext cx="4905399" cy="10209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2022-03-10T10:13:31Z</dcterms:created>
  <dcterms:modified xsi:type="dcterms:W3CDTF">2022-03-10T10:13:31Z</dcterms:modified>
</cp:coreProperties>
</file>